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FC48-951C-41D6-9925-6147CCFA21E7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7F940-EDD5-418F-B699-B97BB8ECDC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121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5FC48-951C-41D6-9925-6147CCFA21E7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7F940-EDD5-418F-B699-B97BB8ECDC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09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Концепция </a:t>
            </a:r>
            <a:br>
              <a:rPr lang="ru-RU" sz="280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80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перехода к контрактной системе </a:t>
            </a:r>
            <a:br>
              <a:rPr lang="ru-RU" sz="280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800" smtClean="0">
                <a:latin typeface="Verdana" pitchFamily="34" charset="0"/>
                <a:ea typeface="Verdana" pitchFamily="34" charset="0"/>
                <a:cs typeface="Verdana" pitchFamily="34" charset="0"/>
              </a:rPr>
              <a:t>Ханты-Мансийского автономного округа - Югры</a:t>
            </a:r>
            <a:endParaRPr lang="ru-RU" sz="2800" dirty="0" smtClean="0">
              <a:solidFill>
                <a:srgbClr val="36535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164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          </a:t>
            </a:r>
            <a:r>
              <a:rPr lang="ru-RU" sz="24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Ключевые положения Концепции:</a:t>
            </a:r>
            <a:br>
              <a:rPr lang="ru-RU" sz="24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</a:br>
            <a:r>
              <a:rPr lang="ru-RU" sz="24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2. Кадровое обеспечение</a:t>
            </a:r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5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Ключевые положения Концепции:</a:t>
            </a:r>
            <a:br>
              <a:rPr lang="ru-RU" sz="24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</a:br>
            <a:r>
              <a:rPr lang="ru-RU" sz="24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3. Создание контрактных служб </a:t>
            </a:r>
            <a:r>
              <a:rPr lang="ru-RU" sz="2400" b="0" i="1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(начало)</a:t>
            </a:r>
            <a:endParaRPr lang="en-US" sz="2400" b="0" i="1" dirty="0">
              <a:solidFill>
                <a:srgbClr val="36535C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12010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Ключевые положения Концепции:</a:t>
            </a:r>
            <a:br>
              <a:rPr lang="ru-RU" sz="24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</a:br>
            <a:r>
              <a:rPr lang="ru-RU" sz="24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3. Создание контрактных служб </a:t>
            </a:r>
            <a:r>
              <a:rPr lang="ru-RU" sz="2400" b="0" i="1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(окончание)</a:t>
            </a:r>
            <a:endParaRPr lang="en-US" sz="2400" b="0" i="1" dirty="0">
              <a:solidFill>
                <a:srgbClr val="36535C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6701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Ключевые положения Концепции </a:t>
            </a:r>
            <a:br>
              <a:rPr lang="ru-RU" sz="28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</a:br>
            <a:r>
              <a:rPr lang="ru-RU" sz="28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4. Организация обучения</a:t>
            </a:r>
            <a:endParaRPr lang="en-US" sz="2800" dirty="0">
              <a:solidFill>
                <a:srgbClr val="36535C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60074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СПАСИБО ЗА ВНИМАНИЕ</a:t>
            </a:r>
            <a:endParaRPr lang="ru-RU" sz="2800" dirty="0" smtClean="0">
              <a:solidFill>
                <a:srgbClr val="36535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58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Формирование и развитие контрактной системы в автономном округе</a:t>
            </a:r>
            <a:endParaRPr lang="en-US" sz="2400" dirty="0">
              <a:solidFill>
                <a:srgbClr val="36535C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36822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Предварительная работа</a:t>
            </a:r>
            <a:endParaRPr lang="ru-RU" sz="2800" dirty="0" smtClean="0">
              <a:solidFill>
                <a:srgbClr val="36535C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229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96047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Структура Концепции</a:t>
            </a:r>
            <a:endParaRPr lang="ru-RU" sz="2800" dirty="0" smtClean="0">
              <a:solidFill>
                <a:srgbClr val="36535C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940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Ресурсное обеспечение контрактной системы автономного округа</a:t>
            </a:r>
            <a:endParaRPr lang="ru-RU" sz="2800" dirty="0" smtClean="0">
              <a:solidFill>
                <a:srgbClr val="36535C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83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28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              Управление контрактной системой автономного округа</a:t>
            </a:r>
            <a:endParaRPr lang="ru-RU" sz="2800" dirty="0">
              <a:solidFill>
                <a:srgbClr val="36535C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0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28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           Управление контрактной              системой автономного округа</a:t>
            </a:r>
            <a:endParaRPr lang="ru-RU" sz="2800" dirty="0">
              <a:solidFill>
                <a:srgbClr val="36535C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347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Ключевые положения Концепции:</a:t>
            </a:r>
            <a:br>
              <a:rPr lang="ru-RU" sz="28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</a:br>
            <a:r>
              <a:rPr lang="ru-RU" sz="2800" smtClean="0">
                <a:solidFill>
                  <a:srgbClr val="36535C"/>
                </a:solidFill>
                <a:latin typeface="Verdana" pitchFamily="34" charset="0"/>
                <a:cs typeface="Arial" charset="0"/>
              </a:rPr>
              <a:t>1. Централизация закупок</a:t>
            </a:r>
            <a:endParaRPr lang="en-US" sz="2800" dirty="0">
              <a:solidFill>
                <a:srgbClr val="36535C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88403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Microsoft Office PowerPoint</Application>
  <PresentationFormat>Экран (4:3)</PresentationFormat>
  <Paragraphs>13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Концепция  перехода к контрактной системе  Ханты-Мансийского автономного округа - Югры</vt:lpstr>
      <vt:lpstr>Формирование и развитие контрактной системы в автономном округе</vt:lpstr>
      <vt:lpstr>Предварительная работа</vt:lpstr>
      <vt:lpstr>Презентация PowerPoint</vt:lpstr>
      <vt:lpstr>Структура Концепции</vt:lpstr>
      <vt:lpstr>Ресурсное обеспечение контрактной системы автономного округа</vt:lpstr>
      <vt:lpstr>              Управление контрактной системой автономного округа</vt:lpstr>
      <vt:lpstr>           Управление контрактной              системой автономного округа</vt:lpstr>
      <vt:lpstr>Ключевые положения Концепции: 1. Централизация закупок</vt:lpstr>
      <vt:lpstr>           Ключевые положения Концепции: 2. Кадровое обеспечение </vt:lpstr>
      <vt:lpstr>Ключевые положения Концепции: 3. Создание контрактных служб (начало)</vt:lpstr>
      <vt:lpstr>Ключевые положения Концепции: 3. Создание контрактных служб (окончание)</vt:lpstr>
      <vt:lpstr>Ключевые положения Концепции  4. Организация обучения</vt:lpstr>
      <vt:lpstr>СПАСИБО ЗА ВНИМАНИЕ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Концепция  перехода к контрактной системе  Ханты-Мансийского автономного округа - Югры</dc:title>
  <dc:creator>1</dc:creator>
  <cp:lastModifiedBy>1</cp:lastModifiedBy>
  <cp:revision>1</cp:revision>
  <dcterms:created xsi:type="dcterms:W3CDTF">2013-06-04T18:55:50Z</dcterms:created>
  <dcterms:modified xsi:type="dcterms:W3CDTF">2013-06-04T18:55:50Z</dcterms:modified>
</cp:coreProperties>
</file>